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47973" y="0"/>
            <a:ext cx="1194402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Струн души рука Христа касается,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она восторженно поет,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Песнь еще одна на свет рождается,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Песнь о Том, Кто счастье нам дает.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09966" y="0"/>
            <a:ext cx="1188203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Тебе поют сады весенние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Трелью звонких птичьих голосов.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даришь от смерти мне спасение,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Жаль, что нет таких на свете слов.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32475" y="0"/>
            <a:ext cx="1195952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Твой привет мне льется ароматами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Всех полей цветущих и садов.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расстался раз с мирскими взглядами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навек принял Твою любовь.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94468" y="0"/>
            <a:ext cx="118975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любовь великую, безмерную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Нахожу во всем, что видит взор,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люблю любовью самой нежною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Того, Кто снял с меня позор.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56461" y="0"/>
            <a:ext cx="1183553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Струн души рука Христа касается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она восторженно поет.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вовеки песня не кончается,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Песнь о Том, Кто счастье нам дает!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