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929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182400" y="710212"/>
            <a:ext cx="8779199" cy="3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Счастливого Рождества всем,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Счастливого Рождества всем,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Счастливого Рождества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Мы желаем всем вам!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929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182400" y="710212"/>
            <a:ext cx="8779199" cy="3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Пусть вашы сердца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Наполнит сам Бог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И подарит домам вашим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Мир и любов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92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182400" y="710212"/>
            <a:ext cx="8779199" cy="3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Возрадуйтесь вместе с нами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И пойте Христу хваленье,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Придите на поклоненье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К Царю всех царей.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929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182400" y="710212"/>
            <a:ext cx="8779199" cy="3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Пусть вашы сердца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Наполнит сам Бог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И подарит домам вашим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Мир и любов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929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182400" y="710212"/>
            <a:ext cx="8779199" cy="3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Пусть сбудутся все желанья,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Господь пусть пребудет с вами,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Пусть светом и чудесами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Наполнится мир.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92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182400" y="710212"/>
            <a:ext cx="8779199" cy="3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Пусть вашы сердца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Наполнит сам Бог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И подарит домам вашим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Мир и любов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929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>
            <a:off x="182400" y="710212"/>
            <a:ext cx="8779199" cy="3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Счастливого Рождества всем,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Счастливого Рождества всем,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Счастливого Рождества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Мы желаем всем вам!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