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609600" y="5875078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6256364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idx="1" type="body"/>
          </p:nvPr>
        </p:nvSpPr>
        <p:spPr>
          <a:xfrm>
            <a:off x="356461" y="0"/>
            <a:ext cx="1183553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долго, так долго искал,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Сокровищ на этой земле,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Кое-что находил, а что-то терял,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 было в жизни моей.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Сокровища я так ценил, Все те, что приобрел.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Пока драгоценную чудо-жемчужину,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Я, наконец, не нашел.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56461" y="0"/>
            <a:ext cx="1183553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моя жемчужина, Иисус, Самая большая!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Всё сейчас своё я продаю, Тебя приобретая.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Больше мне не нужен этот груз,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моя жемчужина, Иисус,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Самая большая, Самая большая!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387458" y="0"/>
            <a:ext cx="1180454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моя жемчужина, Иисус, Сердце замирает.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Всё сейчас своё я продаю, Тебя приобретая.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 ведь это Ты меня нашёл,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Своею кровью приобрёл,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кресте страдая, На кресте страдая.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278969" y="0"/>
            <a:ext cx="11913031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Так долго, так долго искал,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Сокровищ на этой земле,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Кое-что находил, а что-то терял,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Так было в жизни моей.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Сокровища я так ценил,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 те, что приобрел.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Пока драгоценную чудо-жемчужину,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Я, наконец, не нашел.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09966" y="0"/>
            <a:ext cx="1188203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моя жемчужина, Иисус, Самая большая!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Всё сейчас своё я продаю, Тебя приобретая.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Больше мне не нужен этот груз,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моя жемчужина, Иисус,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Самая большая, Самая большая!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09966" y="0"/>
            <a:ext cx="11882034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моя жемчужина, Иисус, Сердце замирает.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Всё сейчас своё я продаю, Тебя приобретая.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 ведь это Ты меня нашёл,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Своею кровью приобрёл,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кресте страдая, На кресте страдая.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