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693385" y="1270000"/>
            <a:ext cx="13953494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0363517" y="2768601"/>
            <a:ext cx="528336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1693385" y="2971801"/>
            <a:ext cx="13953494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693385" y="5029201"/>
            <a:ext cx="13953494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1693385" y="1638301"/>
            <a:ext cx="13953494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592687" y="1935413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далеко, за облаками</a:t>
            </a:r>
            <a:endParaRPr b="0" i="0" sz="7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Встретит меня Иисус.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Нежно обнимет Своими  руками,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Ним я навеки сольюсь.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592687" y="2066041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пока живу я в мире странником</a:t>
            </a:r>
            <a:endParaRPr b="0" i="0" sz="7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тоской смотрю на небеса...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небом связаны мои желания,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небом связана моя судьба.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710253" y="2144419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распaхнут райские двери,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Радостно скажут: «Входи!».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это будет свято я верю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это всё впереди.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592687" y="2118293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пока живу я в мире странником</a:t>
            </a:r>
            <a:endParaRPr b="0" i="0" sz="7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тоской смотрю на небеса...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небом связаны мои желания,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небом связана моя судьба.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592687" y="2066041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навсегда скорби забуду,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небе улыбка царит.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с Иисусом вечно я буду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сладком общении жить.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/>
        </p:nvSpPr>
        <p:spPr>
          <a:xfrm>
            <a:off x="747192" y="2039916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пока живу я в мире странником</a:t>
            </a:r>
            <a:endParaRPr b="0" i="0" sz="7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тоской смотрю на небеса...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небом связаны мои желания,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небом связана моя судьба.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