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4416" y="27813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471055" y="1584565"/>
            <a:ext cx="11720945" cy="605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Твая любоу знішчае страх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Твая любоу знішчае страх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 ведаю дакладна я,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Твая любоу заусёды дапаможа мне.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71847" y="555502"/>
            <a:ext cx="11397672" cy="598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Усемагутны Божа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дапаможа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дасць мне пахіснуцца 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дасць упасць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дасць разчаравацца,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дасць заплакаць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мілы Тата</a:t>
            </a:r>
            <a:endParaRPr b="0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