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332509" y="0"/>
            <a:ext cx="1185949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Твердо я верю: мой Иисус!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Им я утешен и Им веселюсь;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Неба наследье хочет Он дать,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же приятно им обладать!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110835" y="489527"/>
            <a:ext cx="11647055" cy="507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Вечно я буду петь с торжеством</a:t>
            </a:r>
            <a:endParaRPr b="0" i="0" sz="5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 Иисусе дивном моем.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618836" y="-157018"/>
            <a:ext cx="11924145" cy="61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Твердо я верю: с часа того,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я отдался - дитя я Его.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наполняет сердце мое,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Нем нахожу я хлеб и питье.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110835" y="489527"/>
            <a:ext cx="11647055" cy="507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Вечно я буду петь с торжеством</a:t>
            </a:r>
            <a:endParaRPr b="0" i="0" sz="5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 Иисусе дивном моем.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323273" y="-286328"/>
            <a:ext cx="11988800" cy="6465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Твердо я верю: сильной рукой</a:t>
            </a:r>
            <a:endParaRPr b="0" i="0" sz="5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простирает Свой кров надо мной.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ни случилось, радостен дух: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Вечно со мною Пастырь и друг.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110835" y="489527"/>
            <a:ext cx="11647055" cy="507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Вечно я буду петь с торжеством</a:t>
            </a:r>
            <a:endParaRPr b="0" i="0" sz="5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 Иисусе дивном моем.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323273" y="0"/>
            <a:ext cx="11434618" cy="6049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Чудный и полный мир и покой</a:t>
            </a:r>
            <a:endParaRPr b="0" i="0" sz="5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мой находит в союзе с Тобой;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Дай чтоб Тебе я сердце отдал;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б умалялся, Ты б возрастал.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110835" y="489527"/>
            <a:ext cx="11647055" cy="507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Вечно я буду петь с торжеством</a:t>
            </a:r>
            <a:endParaRPr b="0" i="0" sz="5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 Иисусе дивном моем.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