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640080" y="1757360"/>
            <a:ext cx="9875520" cy="2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Твои небеса и Твоя земля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что наполняет её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видишь пути и знаешь дела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все помышленья мои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718457" y="1758949"/>
            <a:ext cx="9797143" cy="264323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Иду ли я, отдыхаю ли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Ты окружаешь меня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все пути мои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Известные Тебе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653143" y="1214845"/>
            <a:ext cx="9744891" cy="3944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тайне сердечной Ты знаешь меня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Желания знаешь мои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Ничто от Тебя не сокрыто мой Бог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- сила и слава моя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522514" y="1515292"/>
            <a:ext cx="9993086" cy="31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Иду ли я, отдыхаю ли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Ты окружаешь меня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все пути мои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Известные Тебе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535577" y="1760536"/>
            <a:ext cx="9980023" cy="3072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всё остаюсь благодарен Тебе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милость Твою и любовь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дальше храни Ты меня, мой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Тобою хочу я идти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535577" y="1758950"/>
            <a:ext cx="9980023" cy="3022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Иду ли я, отдыхаю ли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Ты окружаешь меня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все пути мои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Известные Тебе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