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22068" y="457200"/>
            <a:ext cx="1044593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Твоя любов, немов ріка,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 височінь могутніх гір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Здійму до Тебе я свій зір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 заспіваю Тобі.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До мого серця доторкнись,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Відчути хочу цю любов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Нехай Твій Дух Святий зійде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Наповнить серце моє знов.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5287" y="1497496"/>
            <a:ext cx="11966713" cy="5360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 Твою любов співаю,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Хай мій спів звідусіль лунає,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Кожне серце нехай пізнає,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 любов твоя не минає.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