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6262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61256" y="1018902"/>
            <a:ext cx="10406743" cy="5839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 моя сила у житті,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 є та ціль, куди я йду,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 є для мене все.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 є той скарб, що я шукав,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 є Господь мого життя,</a:t>
            </a:r>
            <a:b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 є для мене все.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384313" y="1391478"/>
            <a:ext cx="10283687" cy="5466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Ісус - мій Господь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Славлю я Тебе.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Ісус - мій Господь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Славлю я Тебе.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357809" y="1099930"/>
            <a:ext cx="10310191" cy="5758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 взяв мій гріх, мій хрест, мій біль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Знову підняв мене - я Твій,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 є для мене все.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Коли є спека, Ти є тінь.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Коли я прагну, Ти - вода,</a:t>
            </a:r>
            <a:b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 є для мене все.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215153" y="1519518"/>
            <a:ext cx="10452847" cy="5338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Ісус - мій Господь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Славлю я Тебе.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Ісус - мій Господь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Славлю я Тебе.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ctrTitle"/>
          </p:nvPr>
        </p:nvSpPr>
        <p:spPr>
          <a:xfrm>
            <a:off x="282388" y="941294"/>
            <a:ext cx="10385612" cy="5916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 на Голгофі вмер за нас,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Але воскрес і людство спас,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 є для мене все.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 воскресіння і життя,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 лиш до Тебе прагну я,</a:t>
            </a:r>
            <a:b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Ти є для мене все.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