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-304800" y="2133600"/>
            <a:ext cx="102107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-304800" y="2133600"/>
            <a:ext cx="102107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228600" y="906462"/>
            <a:ext cx="8763000" cy="399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 Ты охраняешь меня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Темной ночью в течении дня,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Ты окрыляешь мечту,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 любила она красоту,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Ты мне песни даришь и стихи,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Каменистые тропы и мхи,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я счастлив с Тобой говоря,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утром алеет заря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/>
        </p:nvSpPr>
        <p:spPr>
          <a:xfrm>
            <a:off x="228600" y="1758950"/>
            <a:ext cx="8763000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Ты, только Ты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Видишь душу мою с высоты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Ты, только Ты, только Ты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Ты мой единственный Друг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228600" y="909637"/>
            <a:ext cx="8763000" cy="399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звёзд загорается рой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опять неизменно со мной,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Ты посылаешь росу,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 Тебя в своем сердце несу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моей жизненной, трудной борьбе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Чем за это воздам я Тебе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 мне в жизни минуты одной,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б не был Ты нежный с мной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228600" y="1758950"/>
            <a:ext cx="8763000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Ты, только Ты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Видишь душу мою с высоты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Ты, только Ты, только Ты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Ты мой единственный Друг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