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7620000" cx="13546125"/>
  <p:notesSz cx="7620000" cy="10160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423863" y="762000"/>
            <a:ext cx="67722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:notes"/>
          <p:cNvSpPr/>
          <p:nvPr>
            <p:ph idx="2" type="sldImg"/>
          </p:nvPr>
        </p:nvSpPr>
        <p:spPr>
          <a:xfrm>
            <a:off x="423863" y="762000"/>
            <a:ext cx="67722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4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6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:notes"/>
          <p:cNvSpPr/>
          <p:nvPr>
            <p:ph idx="2" type="sldImg"/>
          </p:nvPr>
        </p:nvSpPr>
        <p:spPr>
          <a:xfrm>
            <a:off x="423863" y="762000"/>
            <a:ext cx="67722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6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:notes"/>
          <p:cNvSpPr/>
          <p:nvPr>
            <p:ph idx="2" type="sldImg"/>
          </p:nvPr>
        </p:nvSpPr>
        <p:spPr>
          <a:xfrm>
            <a:off x="423863" y="762000"/>
            <a:ext cx="67722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6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:notes"/>
          <p:cNvSpPr/>
          <p:nvPr>
            <p:ph idx="2" type="sldImg"/>
          </p:nvPr>
        </p:nvSpPr>
        <p:spPr>
          <a:xfrm>
            <a:off x="423863" y="762000"/>
            <a:ext cx="67722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6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ctrTitle"/>
          </p:nvPr>
        </p:nvSpPr>
        <p:spPr>
          <a:xfrm>
            <a:off x="1219153" y="3048001"/>
            <a:ext cx="11107833" cy="121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800" u="none" cap="none" strike="noStrike"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800" u="none" cap="none" strike="noStrike"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800" u="none" cap="none" strike="noStrike"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800" u="none" cap="none" strike="noStrike"/>
            </a:lvl5pPr>
            <a:lvl6pPr indent="-88900" lvl="5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800" u="none" cap="none" strike="noStrike"/>
            </a:lvl6pPr>
            <a:lvl7pPr indent="-88900" lvl="6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800" u="none" cap="none" strike="noStrike"/>
            </a:lvl7pPr>
            <a:lvl8pPr indent="-88900" lvl="7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800" u="none" cap="none" strike="noStrike"/>
            </a:lvl8pPr>
            <a:lvl9pPr indent="-88900" lvl="8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800" u="none" cap="none" strike="noStrike"/>
            </a:lvl9pPr>
          </a:lstStyle>
          <a:p/>
        </p:txBody>
      </p:sp>
      <p:sp>
        <p:nvSpPr>
          <p:cNvPr id="9" name="Google Shape;9;p3"/>
          <p:cNvSpPr txBox="1"/>
          <p:nvPr>
            <p:ph idx="1" type="subTitle"/>
          </p:nvPr>
        </p:nvSpPr>
        <p:spPr>
          <a:xfrm>
            <a:off x="2438306" y="4572000"/>
            <a:ext cx="8669527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406384" y="304800"/>
            <a:ext cx="1273337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66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66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66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66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66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66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66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66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66"/>
            </a:lvl9pPr>
          </a:lstStyle>
          <a:p/>
        </p:txBody>
      </p:sp>
      <p:sp>
        <p:nvSpPr>
          <p:cNvPr id="12" name="Google Shape;12;p4"/>
          <p:cNvSpPr txBox="1"/>
          <p:nvPr>
            <p:ph idx="1" type="body"/>
          </p:nvPr>
        </p:nvSpPr>
        <p:spPr>
          <a:xfrm>
            <a:off x="406384" y="1828801"/>
            <a:ext cx="1273337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666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666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666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666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666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666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666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666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406384" y="304800"/>
            <a:ext cx="1273337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66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66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66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66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66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66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66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66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66"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406385" y="1828801"/>
            <a:ext cx="59602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666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666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666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666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666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666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666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666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666"/>
            </a:lvl9pPr>
          </a:lstStyle>
          <a:p/>
        </p:txBody>
      </p:sp>
      <p:sp>
        <p:nvSpPr>
          <p:cNvPr id="16" name="Google Shape;16;p5"/>
          <p:cNvSpPr txBox="1"/>
          <p:nvPr>
            <p:ph idx="2" type="body"/>
          </p:nvPr>
        </p:nvSpPr>
        <p:spPr>
          <a:xfrm>
            <a:off x="7179454" y="1828801"/>
            <a:ext cx="59602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666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666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666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666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666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666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666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666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406384" y="6705601"/>
            <a:ext cx="1273337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202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/>
        </p:nvSpPr>
        <p:spPr>
          <a:xfrm>
            <a:off x="855407" y="132734"/>
            <a:ext cx="11194026" cy="7079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Ты охраняешь меня </a:t>
            </a:r>
            <a:endParaRPr/>
          </a:p>
          <a:p>
            <a:pPr indent="0" lvl="0" marL="0" marR="0" rtl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Темной ночью в течении дня,</a:t>
            </a:r>
            <a:endParaRPr/>
          </a:p>
          <a:p>
            <a:pPr indent="0" lvl="0" marL="0" marR="0" rtl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Ты окрыляешь мечту, </a:t>
            </a:r>
            <a:endParaRPr/>
          </a:p>
          <a:p>
            <a:pPr indent="0" lvl="0" marL="0" marR="0" rtl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 любила она красоту,</a:t>
            </a:r>
            <a:endParaRPr/>
          </a:p>
          <a:p>
            <a:pPr indent="0" lvl="0" marL="0" marR="0" rtl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мне песни даришь и стихи, </a:t>
            </a:r>
            <a:endParaRPr/>
          </a:p>
          <a:p>
            <a:pPr indent="0" lvl="0" marL="0" marR="0" rtl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Каменистые тропы и мхи,</a:t>
            </a:r>
            <a:endParaRPr/>
          </a:p>
          <a:p>
            <a:pPr indent="0" lvl="0" marL="0" marR="0" rtl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я счастлив с Тобой говоря, </a:t>
            </a:r>
            <a:endParaRPr/>
          </a:p>
          <a:p>
            <a:pPr indent="0" lvl="0" marL="0" marR="0" rtl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Когда утром алеет заря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/>
        </p:nvSpPr>
        <p:spPr>
          <a:xfrm>
            <a:off x="1283110" y="2035024"/>
            <a:ext cx="10698974" cy="3539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Ты, только Ты </a:t>
            </a:r>
            <a:endParaRPr/>
          </a:p>
          <a:p>
            <a:pPr indent="0" lvl="0" marL="0" marR="0" rtl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Видишь душу мою с высоты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Ты, только Ты, только Ты </a:t>
            </a:r>
            <a:endParaRPr/>
          </a:p>
          <a:p>
            <a:pPr indent="0" lvl="0" marL="0" marR="0" rtl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Ты мой единственный Друг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/>
        </p:nvSpPr>
        <p:spPr>
          <a:xfrm>
            <a:off x="914401" y="368709"/>
            <a:ext cx="11798709" cy="6784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Когда звёзд загорается рой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опять неизменно со мной,</a:t>
            </a:r>
            <a:endParaRPr/>
          </a:p>
          <a:p>
            <a:pPr indent="0" lvl="0" marL="0" marR="0" rtl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Когда Ты посылаешь росу,</a:t>
            </a:r>
            <a:endParaRPr/>
          </a:p>
          <a:p>
            <a:pPr indent="0" lvl="0" marL="0" marR="0" rtl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Тебя в своем сердце несу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моей жизненной, трудной борьбе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Чем за это воздам я Тебе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Нет мне в жизни минуты одной,</a:t>
            </a:r>
            <a:endParaRPr/>
          </a:p>
          <a:p>
            <a:pPr indent="0" lvl="0" marL="0" marR="0" rtl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Когда б не был Ты нежный с мной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/>
        </p:nvSpPr>
        <p:spPr>
          <a:xfrm>
            <a:off x="1208712" y="1946532"/>
            <a:ext cx="10604746" cy="3333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Ты, только Ты </a:t>
            </a:r>
            <a:endParaRPr/>
          </a:p>
          <a:p>
            <a:pPr indent="0" lvl="0" marL="0" marR="0" rtl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Видишь душу мою с высоты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Ты, только Ты, только Ты </a:t>
            </a:r>
            <a:endParaRPr/>
          </a:p>
          <a:p>
            <a:pPr indent="0" lvl="0" marL="0" marR="0" rtl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Ты мой единственный Друг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