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572c581c5402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572c581c5402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572c581c54021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572c581c5402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572c581c54021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572c581c54021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42900" y="4"/>
            <a:ext cx="8458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Тольк</a:t>
            </a:r>
            <a:r>
              <a:rPr lang="ru-RU" sz="4000">
                <a:solidFill>
                  <a:srgbClr val="FFFFFF"/>
                </a:solidFill>
              </a:rPr>
              <a:t>o</a:t>
            </a:r>
            <a:r>
              <a:rPr lang="ru-RU" sz="4000">
                <a:solidFill>
                  <a:srgbClr val="FFFFFF"/>
                </a:solidFill>
              </a:rPr>
              <a:t> Ты один - 2р.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Так коснулся сердца моего.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Твоя милость как живая река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к вечности течёт</a:t>
            </a:r>
            <a:r>
              <a:rPr lang="ru-RU" sz="4000">
                <a:solidFill>
                  <a:srgbClr val="FFFFFF"/>
                </a:solidFill>
              </a:rPr>
              <a:t>.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6100" y="1584445"/>
            <a:ext cx="80718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536100" y="1387349"/>
            <a:ext cx="80718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Голгофу и за кровь твою!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жизнь Твою Иисус Христос!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81000" y="914400"/>
            <a:ext cx="86105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Только Ты один - 2р.</a:t>
            </a:r>
            <a:endParaRPr sz="39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Голгофе жизнь отдал за меня.</a:t>
            </a:r>
            <a:endParaRPr sz="39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Истекает драгонценная кровь</a:t>
            </a:r>
            <a:endParaRPr sz="39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Агнца Божьего</a:t>
            </a:r>
            <a:endParaRPr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36025" y="1387369"/>
            <a:ext cx="80718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Голгофу и за кровь твою!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жизнь Твою Иисус Христос!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71500" y="1104905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Только Ты один - 2р.</a:t>
            </a:r>
            <a:endParaRPr sz="3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отдал сокровища Свои.</a:t>
            </a:r>
            <a:endParaRPr sz="3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Небеса открыты передо мной,</a:t>
            </a:r>
            <a:endParaRPr sz="3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ru-RU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пришёл домой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536025" y="1434646"/>
            <a:ext cx="80718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Голгофу и за кровь твою!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Слава, слава Тебе,</a:t>
            </a:r>
            <a:endParaRPr sz="3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за жизнь Твою Иисус Христос!</a:t>
            </a:r>
            <a:br>
              <a:rPr lang="ru-RU" sz="3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