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822960" y="-143692"/>
            <a:ext cx="10894422" cy="6348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говоришь, тебе нужен тот, кто всегда всегда тебя поймет</a:t>
            </a: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откроет дверь, на стук врагам, а потом врага не найти никак</a:t>
            </a: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Тебе нужен тот, кто в час беды не уйдет</a:t>
            </a: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не будет лгать, кому можно все сказать</a:t>
            </a: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сумеет простить и забыть твой стыд</a:t>
            </a: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Чья любовь на всегда, кто научит любить</a:t>
            </a: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448491" y="953589"/>
            <a:ext cx="11743509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Знаю одного того, кто может сделать это</a:t>
            </a:r>
            <a:endParaRPr b="0" i="0" sz="3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скучает по тебе, Он стучит к тебе и ждет ответа</a:t>
            </a:r>
            <a:endParaRPr b="0" i="0" sz="3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позови Его имя Иисус Христос, Он умер за тебя</a:t>
            </a:r>
            <a:endParaRPr b="0" i="0" sz="3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Жертву за твои грехи принес</a:t>
            </a:r>
            <a:endParaRPr b="0" i="0" sz="3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Тот кто придет к тебе и днем и ночью будет рядом.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Тот кто пойдет с тобой на встречу всем ураганам</a:t>
            </a:r>
            <a:endParaRPr b="0" i="0" sz="3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Тот чья любовь к тебе всегда горит огнем и не сгорает</a:t>
            </a:r>
            <a:endParaRPr b="0" i="0" sz="3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Тот кто всегда слышит твой голос</a:t>
            </a:r>
            <a:endParaRPr b="0" i="0" sz="3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Тот кто приходит и поднимает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/>
        </p:nvSpPr>
        <p:spPr>
          <a:xfrm>
            <a:off x="679268" y="1079909"/>
            <a:ext cx="10907486" cy="4550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твоей жизни белый снег втоптал черный сапог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в твоей душе окно выбил ветер давно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холодный дождь стучит заливает водой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Град по крыше бьет и ломает ее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Тебе нужен тот кто тебя спасет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вставит окно и грязь уберет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Тот кто принесет огонь и согреет твой дом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Чье плечо всегда  будет рядом с твоим плечом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592183" y="280624"/>
            <a:ext cx="11782697" cy="6159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Знаю одного того, кто может сделать это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скучает по тебе, Он стучит к тебе и ждет ответа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позови Его имя Иисус Христос, Он умер за тебя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Жертву за твои грехи принес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Тот кто придет к тебе и днем и ночью будет рядом.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Тот кто пойдет с тобой на встречу всем ураганам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Тот чья любовь к тебе всегда горит огнем и не сгорает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Тот кто всегда слышит твой голос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Тот кто приходит и поднимает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