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836022" y="859972"/>
            <a:ext cx="1038497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Тучки в небе хмурятся,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Капают дождинки,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вокруг купаются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Жёлтые кувшинки.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920931" y="960122"/>
            <a:ext cx="10273937" cy="486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Удивительное дело,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Посмотрите-ка вокруг!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великий это сделал,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мой самый лучший Друг!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Самый лучший Друг!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849087" y="1169125"/>
            <a:ext cx="10123713" cy="4134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заборе поутру,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Петя спел “Ку-ка-ре-ку,”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коровки на лугу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Подпевали “Му-му-му.”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796835" y="940843"/>
            <a:ext cx="10424160" cy="479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Удивительное дело,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Посмотрите-ка вокруг!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великий это сделал,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мой самый лучший Друг!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Самый лучший Друг!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6023" y="1162911"/>
            <a:ext cx="10162903" cy="4049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 крыльцо залез барбос,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 пчелы он спрятал нос,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Прожуржал весёлый жук.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Славит Бога всё вокруг.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09897" y="520338"/>
            <a:ext cx="10071462" cy="5697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Удивительное дело,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Посмотрите-ка вокруг!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великий это сделал,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мой самый лучший Друг!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Самый лучший Друг!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