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809898" y="1397727"/>
            <a:ext cx="11220993" cy="3905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мой Господь мой царь мой Бог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Мой вседержитель Ты всё во всём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мой Господь и я Тебе пою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Аллилуйя аллилуйя.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339634" y="1045028"/>
            <a:ext cx="11665132" cy="4624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Там лучший неба престол и Агнцу Его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Там лучший неба престол и Агнцу Его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Хвала и величье и сила и слава во веки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Хвала и величье и сила и слава во веки.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