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6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5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2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250031" y="103807"/>
            <a:ext cx="8643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250031" y="1443260"/>
            <a:ext cx="4143300" cy="35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3" name="Google Shape;53;p11"/>
          <p:cNvGrpSpPr/>
          <p:nvPr/>
        </p:nvGrpSpPr>
        <p:grpSpPr>
          <a:xfrm>
            <a:off x="284633" y="1352847"/>
            <a:ext cx="8573311" cy="27623"/>
            <a:chOff x="0" y="0"/>
            <a:chExt cx="12193585" cy="52387"/>
          </a:xfrm>
        </p:grpSpPr>
        <p:cxnSp>
          <p:nvCxnSpPr>
            <p:cNvPr id="54" name="Google Shape;54;p11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5" name="Google Shape;55;p11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50031" y="1443260"/>
            <a:ext cx="4089899" cy="35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type="title"/>
          </p:nvPr>
        </p:nvSpPr>
        <p:spPr>
          <a:xfrm>
            <a:off x="250031" y="103807"/>
            <a:ext cx="4089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" name="Google Shape;59;p12"/>
          <p:cNvGrpSpPr/>
          <p:nvPr/>
        </p:nvGrpSpPr>
        <p:grpSpPr>
          <a:xfrm>
            <a:off x="285750" y="1352847"/>
            <a:ext cx="4000357" cy="27623"/>
            <a:chOff x="0" y="0"/>
            <a:chExt cx="5689600" cy="52387"/>
          </a:xfrm>
        </p:grpSpPr>
        <p:cxnSp>
          <p:nvCxnSpPr>
            <p:cNvPr id="60" name="Google Shape;60;p12"/>
            <p:cNvCxnSpPr/>
            <p:nvPr/>
          </p:nvCxnSpPr>
          <p:spPr>
            <a:xfrm>
              <a:off x="0" y="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1" name="Google Shape;61;p12"/>
            <p:cNvCxnSpPr/>
            <p:nvPr/>
          </p:nvCxnSpPr>
          <p:spPr>
            <a:xfrm>
              <a:off x="0" y="5080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50031" y="234404"/>
            <a:ext cx="8643899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" name="Google Shape;65;p14"/>
          <p:cNvGrpSpPr/>
          <p:nvPr/>
        </p:nvGrpSpPr>
        <p:grpSpPr>
          <a:xfrm>
            <a:off x="284633" y="1352847"/>
            <a:ext cx="8573311" cy="27623"/>
            <a:chOff x="0" y="0"/>
            <a:chExt cx="12193585" cy="52387"/>
          </a:xfrm>
        </p:grpSpPr>
        <p:cxnSp>
          <p:nvCxnSpPr>
            <p:cNvPr id="66" name="Google Shape;66;p14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idx="1" type="body"/>
          </p:nvPr>
        </p:nvSpPr>
        <p:spPr>
          <a:xfrm>
            <a:off x="250031" y="234404"/>
            <a:ext cx="8643899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" type="body"/>
          </p:nvPr>
        </p:nvSpPr>
        <p:spPr>
          <a:xfrm>
            <a:off x="250031" y="1443260"/>
            <a:ext cx="8643899" cy="35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250031" y="103807"/>
            <a:ext cx="8643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284633" y="1352847"/>
            <a:ext cx="8573311" cy="27623"/>
            <a:chOff x="0" y="0"/>
            <a:chExt cx="12193585" cy="52387"/>
          </a:xfrm>
        </p:grpSpPr>
        <p:cxnSp>
          <p:nvCxnSpPr>
            <p:cNvPr id="13" name="Google Shape;13;p4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" name="Google Shape;14;p4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250031" y="4219277"/>
            <a:ext cx="8643899" cy="2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250031" y="3643312"/>
            <a:ext cx="8643899" cy="58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" name="Google Shape;18;p5"/>
          <p:cNvGrpSpPr/>
          <p:nvPr/>
        </p:nvGrpSpPr>
        <p:grpSpPr>
          <a:xfrm>
            <a:off x="284633" y="4547443"/>
            <a:ext cx="8573311" cy="27623"/>
            <a:chOff x="0" y="0"/>
            <a:chExt cx="12193585" cy="52387"/>
          </a:xfrm>
        </p:grpSpPr>
        <p:cxnSp>
          <p:nvCxnSpPr>
            <p:cNvPr id="19" name="Google Shape;19;p5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" name="Google Shape;20;p5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250031" y="2853035"/>
            <a:ext cx="4089899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250031" y="0"/>
            <a:ext cx="4089899" cy="272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4" name="Google Shape;24;p6"/>
          <p:cNvGrpSpPr/>
          <p:nvPr/>
        </p:nvGrpSpPr>
        <p:grpSpPr>
          <a:xfrm>
            <a:off x="285750" y="2779365"/>
            <a:ext cx="4000357" cy="27623"/>
            <a:chOff x="0" y="0"/>
            <a:chExt cx="5689600" cy="52387"/>
          </a:xfrm>
        </p:grpSpPr>
        <p:cxnSp>
          <p:nvCxnSpPr>
            <p:cNvPr id="25" name="Google Shape;25;p6"/>
            <p:cNvCxnSpPr/>
            <p:nvPr/>
          </p:nvCxnSpPr>
          <p:spPr>
            <a:xfrm>
              <a:off x="0" y="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>
              <a:off x="0" y="5080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50031" y="4219277"/>
            <a:ext cx="8643899" cy="2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250031" y="3114228"/>
            <a:ext cx="8643899" cy="111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7"/>
          <p:cNvGrpSpPr/>
          <p:nvPr/>
        </p:nvGrpSpPr>
        <p:grpSpPr>
          <a:xfrm>
            <a:off x="284633" y="4547443"/>
            <a:ext cx="8573311" cy="27623"/>
            <a:chOff x="0" y="0"/>
            <a:chExt cx="12193585" cy="52387"/>
          </a:xfrm>
        </p:grpSpPr>
        <p:cxnSp>
          <p:nvCxnSpPr>
            <p:cNvPr id="31" name="Google Shape;31;p7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" name="Google Shape;32;p7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50031" y="1386333"/>
            <a:ext cx="8643899" cy="111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" name="Google Shape;35;p8"/>
          <p:cNvGrpSpPr/>
          <p:nvPr/>
        </p:nvGrpSpPr>
        <p:grpSpPr>
          <a:xfrm>
            <a:off x="284633" y="2565052"/>
            <a:ext cx="8573311" cy="27623"/>
            <a:chOff x="0" y="0"/>
            <a:chExt cx="12193585" cy="52387"/>
          </a:xfrm>
        </p:grpSpPr>
        <p:cxnSp>
          <p:nvCxnSpPr>
            <p:cNvPr id="36" name="Google Shape;36;p8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250031" y="103807"/>
            <a:ext cx="8643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750593" y="1443260"/>
            <a:ext cx="4143300" cy="35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1" name="Google Shape;41;p9"/>
          <p:cNvGrpSpPr/>
          <p:nvPr/>
        </p:nvGrpSpPr>
        <p:grpSpPr>
          <a:xfrm>
            <a:off x="284633" y="1352847"/>
            <a:ext cx="8573311" cy="27623"/>
            <a:chOff x="0" y="0"/>
            <a:chExt cx="12193585" cy="52387"/>
          </a:xfrm>
        </p:grpSpPr>
        <p:cxnSp>
          <p:nvCxnSpPr>
            <p:cNvPr id="42" name="Google Shape;42;p9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3" name="Google Shape;43;p9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250031" y="0"/>
            <a:ext cx="8643899" cy="154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50031" y="1573857"/>
            <a:ext cx="8643899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7" name="Google Shape;47;p10"/>
          <p:cNvGrpSpPr/>
          <p:nvPr/>
        </p:nvGrpSpPr>
        <p:grpSpPr>
          <a:xfrm>
            <a:off x="284633" y="1352847"/>
            <a:ext cx="8573311" cy="27623"/>
            <a:chOff x="0" y="0"/>
            <a:chExt cx="12193585" cy="52387"/>
          </a:xfrm>
        </p:grpSpPr>
        <p:cxnSp>
          <p:nvCxnSpPr>
            <p:cNvPr id="48" name="Google Shape;48;p10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30300" y="646043"/>
            <a:ext cx="8813700" cy="3415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никогда не предашь меня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тревожные дни не оставишь меня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вырвет никто из Твоей руки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Всё потому, что Ты любишь меня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41470" y="467139"/>
            <a:ext cx="8813700" cy="416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страже ночной пребываешь со мной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Силы даёшь в пути домой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Плачешь со мной, если грянет беда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Всё потому, что Ты любишь меня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20374" y="1101728"/>
            <a:ext cx="8813700" cy="2903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бурю и ураган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стужу, дожди и зной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Рядом Иисус со мной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Потому что Ты любишь меня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60131" y="1131546"/>
            <a:ext cx="8813700" cy="2704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 душе забываю Тебя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Молишься Ты день и ночь за меня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Ты никогда не предашь меня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Всё потому, что Ты любишь меня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11652" y="1013791"/>
            <a:ext cx="8813700" cy="3071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Всё потому, что Ты любишь меня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Сердце моё славит Тебя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руки Твои себя отдаю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Всё потому, что Тебя я люблю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80009" y="932763"/>
            <a:ext cx="8813700" cy="2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бурю и ураган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стужу, дожди и зной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Рядом Иисус со мной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Потому что Ты любишь меня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Photo - 2 Up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