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914400" y="2130425"/>
            <a:ext cx="103632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09601" y="274637"/>
            <a:ext cx="11074399" cy="58213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ctrTitle"/>
          </p:nvPr>
        </p:nvSpPr>
        <p:spPr>
          <a:xfrm>
            <a:off x="796835" y="575945"/>
            <a:ext cx="10175965" cy="5341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Мой Господь, в этот час я склоняюсь в мольбе, И все нуждь</a:t>
            </a: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мои приношу я Тебе.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жизни бурь и тревог Ть</a:t>
            </a: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 </a:t>
            </a: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укроешь меня.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Путь весь знаешь, мой Бог, он не скрь</a:t>
            </a: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 от Тебя.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1005840" y="1"/>
            <a:ext cx="10959737" cy="5917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Ть</a:t>
            </a: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l, </a:t>
            </a: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Господь, моя любовь,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моя, щит мой и скала, Ведь Ть</a:t>
            </a: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моя защита и опора.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Тьl, Господь, моя любовь, моя,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Тебе укроюсь я, Ведь Тьl моя защита и опора.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22961" y="718774"/>
            <a:ext cx="10789920" cy="5172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 пока на земле буду славить, скорбя, Буду сердцем я петь, ожидая Тебя.  Знаю, скоро придешь, скоро встречу Тебя, Свою Церковь возмешь от скорбей и от зла.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