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-609600" y="0"/>
            <a:ext cx="133095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533400"/>
            <a:ext cx="12192000" cy="5821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2057400" y="914400"/>
            <a:ext cx="8229600" cy="4572000"/>
          </a:xfrm>
          <a:prstGeom prst="rect">
            <a:avLst/>
          </a:prstGeom>
          <a:solidFill>
            <a:schemeClr val="dk2">
              <a:alpha val="2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ctrTitle"/>
          </p:nvPr>
        </p:nvSpPr>
        <p:spPr>
          <a:xfrm>
            <a:off x="792481" y="574766"/>
            <a:ext cx="11399519" cy="55125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да я, да мы с тобой-2р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Хорошо, когда на свете есть друзья.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если мы расстаёмся,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Дружба всё равно остаётся,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Дружба остаётся с нами навсегда.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2057400" y="762001"/>
            <a:ext cx="8229600" cy="5029199"/>
          </a:xfrm>
          <a:prstGeom prst="rect">
            <a:avLst/>
          </a:prstGeom>
          <a:solidFill>
            <a:schemeClr val="dk2">
              <a:alpha val="2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ctrTitle"/>
          </p:nvPr>
        </p:nvSpPr>
        <p:spPr>
          <a:xfrm>
            <a:off x="822960" y="653145"/>
            <a:ext cx="11155679" cy="565621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да я да мы с тобой - 2р.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 когда на свете есть друзья.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б жили все в одиночку,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давно б уже на кусочки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Развалилась бы наверное земля.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2057401" y="533400"/>
            <a:ext cx="8305799" cy="5867400"/>
          </a:xfrm>
          <a:prstGeom prst="rect">
            <a:avLst/>
          </a:prstGeom>
          <a:solidFill>
            <a:schemeClr val="dk2">
              <a:alpha val="2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15340" y="174171"/>
            <a:ext cx="10789919" cy="658585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да я да мы с тобой - 2р.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Улыбнемся мы друг другу и споём.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мире этом все скоротечно,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как бы хотелось жить вечно.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нам возможно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лишь с Христом.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905001" y="381000"/>
            <a:ext cx="8305799" cy="5638800"/>
          </a:xfrm>
          <a:prstGeom prst="rect">
            <a:avLst/>
          </a:prstGeom>
          <a:solidFill>
            <a:schemeClr val="dk2">
              <a:alpha val="2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>
            <p:ph type="ctrTitle"/>
          </p:nvPr>
        </p:nvSpPr>
        <p:spPr>
          <a:xfrm>
            <a:off x="728255" y="381000"/>
            <a:ext cx="10424160" cy="60089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да я да мы с тобой - 2р.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Хорошо, когда шагаем со Христом.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если мы расстаёмся,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всегда остается,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Хочет жить всегда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 сердце лишь твоём!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