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2" name="Google Shape;22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0" name="Google Shape;30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8" name="Google Shape;38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6" name="Google Shape;46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953586" y="444139"/>
            <a:ext cx="9248505" cy="574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искупил мир от греха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дал ему любовь и свет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Зажег потухшие сердца и дал надежду.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пред Тобою предстоим,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дорог для Тебя,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все, Отец, благодарим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превозносим!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1125583" y="1143000"/>
            <a:ext cx="9468394" cy="4042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Тебе и величье,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в веках и в народах,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Твоя безгранична,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Милость Твоя во все роды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/>
        </p:nvSpPr>
        <p:spPr>
          <a:xfrm>
            <a:off x="822960" y="556760"/>
            <a:ext cx="10998925" cy="5739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открываешь новый мир любви,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добра и чистоты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Тобой не трудно мне идти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Ты со мною.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Твоя меня хранит,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даёт надежду и покой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потому сердца людей полны хвалою.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/>
        </p:nvSpPr>
        <p:spPr>
          <a:xfrm>
            <a:off x="1321525" y="1574074"/>
            <a:ext cx="9755777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Тебе и величье,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в веках и в народах,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Твоя безгранична,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Милость Твоя во все роды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