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9753600" cx="173402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1333500" y="646270"/>
            <a:ext cx="14649450" cy="851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долго, так долго искала,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Сокровищ на этой земле,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Кое-что находила, а что-то теряла,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было в жизни моей.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Сокровища я так ценила,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те, что приобрела.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 драгоценную чудо-жемчужину,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Я, наконец, не нашла.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1162050" y="379570"/>
            <a:ext cx="15506700" cy="8897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моя жемчужина, Иисус,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Самая большая!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сейчас своё я продаю,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Тебя приобретая.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Больше мне не нужен этот груз,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моя жемчужина, Иисус,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Самая большая,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Самая большая!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1238250" y="360520"/>
            <a:ext cx="15259050" cy="8840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моя жемчужина, Иисус,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 замирает.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сейчас своё я продаю,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Тебя приобретая.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ведь это Ты меня нашёл,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Своею кровью приобрёл,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кресте страдая,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кресте страдая.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1223168" y="551020"/>
            <a:ext cx="13978732" cy="8783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долго, так долго искал,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Сокровищ на этой земле,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Кое-что находил, а что-то терял,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было в жизни моей.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Сокровища я так ценил,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те, что приобрёл.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 драгоценную чудо-жемчужину,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Я, наконец, не нашёл.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/>
        </p:nvSpPr>
        <p:spPr>
          <a:xfrm>
            <a:off x="1276350" y="722470"/>
            <a:ext cx="13593068" cy="8173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моя жемчужина, Иисус,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Самая большая!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сейчас своё я продаю,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Тебя приобретая.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Больше мне не нужен этот груз,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моя жемчужина, Иисус,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Самая большая,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Самая большая!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395413" y="665320"/>
            <a:ext cx="15616237" cy="8192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моя жемчужина, Иисус,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 замирает.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сейчас своё я продаю,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Тебя приобретая.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ведь это Ты меня нашёл,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Своею кровью приобрёл,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кресте страдая,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кресте страдая.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