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1437" y="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1437" y="8686800"/>
            <a:ext cx="2974974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:notes"/>
          <p:cNvSpPr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:notes"/>
          <p:cNvSpPr/>
          <p:nvPr>
            <p:ph idx="2" type="sldImg"/>
          </p:nvPr>
        </p:nvSpPr>
        <p:spPr>
          <a:xfrm>
            <a:off x="381000" y="695325"/>
            <a:ext cx="6091238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306387"/>
            <a:ext cx="1097068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4962"/>
            <a:ext cx="10970683" cy="4937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9833" y="6051551"/>
            <a:ext cx="3862915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41833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306387"/>
            <a:ext cx="1097068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1430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600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0574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5146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29718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4290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38862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4962"/>
            <a:ext cx="10970683" cy="4937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Times New Roman"/>
              <a:buNone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9833" y="6051551"/>
            <a:ext cx="3862915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41833" y="6051551"/>
            <a:ext cx="2838448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744583" y="1162595"/>
            <a:ext cx="11155680" cy="3853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объемлешь меня позади, впереди,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Полагаешь на мне руку,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Куда б я ни шёл, лик Твой будет со мной,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укроюсь я от Духа.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/>
        </p:nvSpPr>
        <p:spPr>
          <a:xfrm>
            <a:off x="796834" y="1175657"/>
            <a:ext cx="10554789" cy="420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Взойду ли я на небо – Ты там, Господь,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Сойду ли в преисподню – Ты там, Господь,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Поднимусь ли я на крыльях зари –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там ведом Тобою,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Любящей Твоей рукою.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/>
        </p:nvSpPr>
        <p:spPr>
          <a:xfrm>
            <a:off x="653142" y="2011680"/>
            <a:ext cx="11064240" cy="2821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все мысли мои знаешь Ты хорошо,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меня ты сатворил.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если ещё я не сказал не чего,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знаешь что хотел 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548640" y="1606731"/>
            <a:ext cx="11547566" cy="407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Взойду ли я на небо – Ты там, Господь,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Сойду ли в преисподню – Ты там, Господь,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Поднимусь ли я на крыльях зари –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Даже там ведом Тобою,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Любящей Твоей рукою.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