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8"/>
            <a:ext cx="10972800" cy="5973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09897" y="1019222"/>
            <a:ext cx="9858103" cy="4728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оплот моего спасения,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Сила Ты жизни моей.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Надежду даёшь Ты и вдохновение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Взываю к Тебе я Господь.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66205" y="1332728"/>
            <a:ext cx="10868297" cy="3840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Верю я Тебе, верю я,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люблю Господь Тебя,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Помощь Ты всегда, спасение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Тебе Иисус мой иду.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23107" y="914717"/>
            <a:ext cx="9683931" cy="4859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оплот моего спасения,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Сила Ты жизни моей.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Надежду даёшь Ты и вдохновение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Взываю к Тебе я Господь.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679269" y="1424168"/>
            <a:ext cx="10829108" cy="3905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Верю я Тебе, верю я,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люблю Господь Тебя,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Помощь Ты всегда, спасение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Тебе Иисус мой иду.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757646" y="1424168"/>
            <a:ext cx="10763793" cy="3853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Верю я Тебе, верю я,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люблю Господь Тебя,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Помощь Ты всегда, спасение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Тебе Иисус мой иду.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587829" y="2051186"/>
            <a:ext cx="11312434" cy="2664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оплот моего спасения</a:t>
            </a:r>
            <a:b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Сила Ты жизни моей...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