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11200" y="762000"/>
            <a:ext cx="109728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70708" y="409301"/>
            <a:ext cx="9875520" cy="5873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первый и последний,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начало и конец.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Альфа и Омега,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Господь, Ты наш Творец.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Твоё Святое Слово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Пришло и в наши дни,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образе Христовом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Простил нам все грехи.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81891" y="1515291"/>
            <a:ext cx="9794966" cy="3631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Воздаём Тебе всю славу,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Всю хвалу Тебе поём.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великий наш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сердце отдаём!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94806" y="372291"/>
            <a:ext cx="9829800" cy="60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призвал нас ко спасенью,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избавил от греха,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Свою силу воскресенья,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Даровал в наши сердца.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даёшь покой и радость,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Смысл в даль зовущих дней,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даришь и мир и благость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красоте любви Твоей.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70710" y="1402079"/>
            <a:ext cx="10006147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Воздаём Тебе всю славу,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Всю хвалу Тебе поём.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великий наш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сердце отдаём!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