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274638"/>
            <a:ext cx="12192000" cy="53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8"/>
            <a:ext cx="10972800" cy="5745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31520" y="143693"/>
            <a:ext cx="10868297" cy="6021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позвал нас туда,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нет страха, нет слез,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 беды, одиночества нет.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надежду нам дал,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нам дал Свой Завет,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Свой сияющий солнечный свет.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79269" y="91440"/>
            <a:ext cx="11260182" cy="6021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не дай нам свернуть,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не дай нам уйти,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держи нас на верном пути.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когда мы придем,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прими нас к Себе,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дом Свой света, тепла и любви.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92331" y="0"/>
            <a:ext cx="11682549" cy="603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нас так жить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Ты жил на земле,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служить и молиться как Ты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Научи нас терпеть,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Тобой крест нести,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Помнить радостный Новый завет.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79269" y="248195"/>
            <a:ext cx="11194868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не дай нам свернуть,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не дай нам уйти,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держи нас на верном пути.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когда мы придем,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прими нас к Себе,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дом Свой света, тепла и любви.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