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967378" y="1410789"/>
            <a:ext cx="9326153" cy="3984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пришел в этот мир,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ты скоро уйдешь,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Будешь счастлив тогда,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Бога найдешь.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935673" y="1541416"/>
            <a:ext cx="9488487" cy="394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Ветер, дождь и туман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Застилают глаза,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все же ищи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Своим сердцем Христа.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752601" y="1649411"/>
            <a:ext cx="5394325" cy="2041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1005840" y="1416698"/>
            <a:ext cx="961739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один лишь, поверь,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Может свет тебе дать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открыть сердца дверь,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Бога познать.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1014051" y="1395548"/>
            <a:ext cx="8848407" cy="381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Ветер, дождь и туман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Застилают глаза,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все же ищи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Своим сердцем Христа.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164770" y="1353137"/>
            <a:ext cx="8841377" cy="393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Него жизни нет,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Лишь одна суета.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дает мне ответ.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свершает дела.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987924" y="1369421"/>
            <a:ext cx="9044350" cy="381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Ветер, дождь и туман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Застилают глаза,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все же ищи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Своим сердцем Христа.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1021080" y="1303064"/>
            <a:ext cx="9272450" cy="4091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не знает Христа,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Муки терпят они 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Счастья нет без любви,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живет без конца.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>
            <a:off x="987925" y="1395548"/>
            <a:ext cx="8979036" cy="3907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Ветер, дождь и туман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Застилают глаза,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все же ищи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Своим сердцем Христа.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