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4" name="Google Shape;10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2" name="Google Shape;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8" name="Google Shape;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74" name="Google Shape;7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0" name="Google Shape;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6" name="Google Shape;8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2" name="Google Shape;9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8" name="Google Shape;9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3833018" y="-1623219"/>
            <a:ext cx="452596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8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/>
        </p:nvSpPr>
        <p:spPr>
          <a:xfrm>
            <a:off x="953589" y="940526"/>
            <a:ext cx="8712926" cy="466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Ты-помощь мне, Господь,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всякий час;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мир дарует мне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Твой нежный глас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901338" y="1481819"/>
            <a:ext cx="9744890" cy="3377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мое стремленье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 всякий час с нуждой,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мое спасенье,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покой!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071155" y="1259750"/>
            <a:ext cx="8974182" cy="361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мое стремленье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 всякий час с нуждой,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мое спасенье,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покой!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36023" y="1287463"/>
            <a:ext cx="9980022" cy="3924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Ты-помощь мне, Господь,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Пребудь вблизи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искушенья власть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 отрази.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045030" y="1468756"/>
            <a:ext cx="9535885" cy="361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мое стремленье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 всякий час с нуждой,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мое спасенье,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покой!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849086" y="1155248"/>
            <a:ext cx="10006148" cy="4527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Ты-помощь мне, Господь,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Среди скорбей!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Приди, вселись и Сам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Твой свет пролей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084218" y="1416505"/>
            <a:ext cx="9326879" cy="3730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мое стремленье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 всякий час с нуждой,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мое спасенье,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покой!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966652" y="1089933"/>
            <a:ext cx="9483633" cy="456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Ты-помощь мне, Господь,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Мной управляй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И, как Ты обещал,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оставляй.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031967" y="1377316"/>
            <a:ext cx="9797142" cy="3508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Тебе мое стремленье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 всякий час с нуждой,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мое спасенье,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покой!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875211" y="1442631"/>
            <a:ext cx="9601199" cy="3926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Ты-помощь мне, Господь,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Царь, мой Бог,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силой я Твоей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превозмог.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