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201706" y="0"/>
            <a:ext cx="11990294" cy="6950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 креста хочу стоять,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Созерцать душою,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с Голгофы благодать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мир течет рекою.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4294967295" type="ctrTitle"/>
          </p:nvPr>
        </p:nvSpPr>
        <p:spPr>
          <a:xfrm>
            <a:off x="188258" y="1169894"/>
            <a:ext cx="12003741" cy="5688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 креста, у креста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честь моя и слава.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спасенья полнота,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блаженство - право.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147918" y="0"/>
            <a:ext cx="12044083" cy="6858000"/>
          </a:xfrm>
          <a:prstGeom prst="rect">
            <a:avLst/>
          </a:prstGeom>
          <a:solidFill>
            <a:srgbClr val="262626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 креста меня нашли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Благодать и сила,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звезда святой любви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Путь мой озарила.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4294967295" type="ctrTitle"/>
          </p:nvPr>
        </p:nvSpPr>
        <p:spPr>
          <a:xfrm>
            <a:off x="121024" y="1559859"/>
            <a:ext cx="12070976" cy="5298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 креста, у креста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честь моя и слава.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спасенья полнота,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блаженство - право.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107576" y="0"/>
            <a:ext cx="1208442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 креста открылся мне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Кроткий Агнец Божий,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привлек меня к Себе,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Стал всего дороже.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4294967295" type="ctrTitle"/>
          </p:nvPr>
        </p:nvSpPr>
        <p:spPr>
          <a:xfrm>
            <a:off x="134470" y="1465728"/>
            <a:ext cx="12057529" cy="5392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 креста, у креста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честь моя и слава.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спасенья полнота,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блаженство - право.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4294967295" type="ctrTitle"/>
          </p:nvPr>
        </p:nvSpPr>
        <p:spPr>
          <a:xfrm>
            <a:off x="201706" y="1290918"/>
            <a:ext cx="11990294" cy="55670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 креста я буду ждать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верой и надеждой,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Пока Бог велит принять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царство безмятежных.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4294967295" type="ctrTitle"/>
          </p:nvPr>
        </p:nvSpPr>
        <p:spPr>
          <a:xfrm>
            <a:off x="121024" y="1331258"/>
            <a:ext cx="12070976" cy="5526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 креста, у креста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честь моя и слава.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спасенья полнота,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блаженство - право.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