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9144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9144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84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277091" y="1006764"/>
            <a:ext cx="11573164" cy="4176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Улетают года неизбежно, как звук,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Сколько радостных встреч,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Cколько горьких разлук.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Много в мире скорбей, много в мире тревог.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Мы теряем друзей на развилках дорог.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424873" y="1085273"/>
            <a:ext cx="11637818" cy="57727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 взгрустнём мы порою о прежних друзьях,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 вздохнём о напрасно потерянных днях,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 так много бывало ошибок и зла,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 нельзя возвратить и поправить нельзя.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295564" y="1182255"/>
            <a:ext cx="11563927" cy="5828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Мой Господь, пред Тобой я в смиреньи стою.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ведь знаешь всё Сам, знаешь душу мою.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Знаешь Ты все печали и слёзы и стон –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Создатель миров, Ты Владыка времён.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184727" y="1209964"/>
            <a:ext cx="11914909" cy="5043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Улетают года, а мы жить не спешим,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Меньше смотрим вперёд, всё о прошлом грустим.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Чей-то горестный вздох, чей-то ласковый взгляд,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Ничего, ничего не воротишь назад.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