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84727" y="-175491"/>
            <a:ext cx="12108873" cy="641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Утром, когда встает рассвет,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Боже, Тебе пою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благодать Твою ко мне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 любовь Твою.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452581" y="350982"/>
            <a:ext cx="11268364" cy="53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Славу Тебе 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благодать Твою,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Силы дай мне всегда Прославлять Тебя.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52581" y="350982"/>
            <a:ext cx="11268364" cy="53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Славу Тебе 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благодать Твою,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Силы дай мне всегда Прославлять Тебя.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67854" y="424871"/>
            <a:ext cx="11924146" cy="5504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радости дай воспеть Тебе,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скорби – не унывать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 Твоей святой любви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всем рассказать.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52581" y="350982"/>
            <a:ext cx="11268364" cy="53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Славу Тебе 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благодать Твою,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Силы дай мне всегда Прославлять Тебя.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03200" y="277092"/>
            <a:ext cx="11988800" cy="5514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жизни моей Тебя хвалить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Цель будет пусть моя,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чудеса Ты мог творить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моем всегда.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452581" y="350982"/>
            <a:ext cx="11268364" cy="53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Славу Тебе 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благодать Твою,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Силы дай мне всегда Прославлять Тебя.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175490" y="332509"/>
            <a:ext cx="12164291" cy="5717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приходит день к концу,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Звезды с небес блестят,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Богу с молитвой прихожу,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опять сказать: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452581" y="350982"/>
            <a:ext cx="11268364" cy="53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Славу Тебе 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благодать Твою,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Силы дай мне всегда Прославлять Тебя.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>
            <a:off x="655782" y="628073"/>
            <a:ext cx="10751127" cy="5033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полон Ты,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и любви!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хочу я всегда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Прославлять Тебя!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