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09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156306" y="699900"/>
            <a:ext cx="88314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Тебе, наш Господь!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Тебе, Бог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за Иисуса, Сына Твоего. (х2)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Теперь слабый скажет: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"Я силен!" Бедный скажет: "Я богат!"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Благодаря тому, что Бог нам дал, хвала! (х2)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201411" y="379251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thanks with a grateful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thanks to the Holy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thanks because He's given Jesus Christ, His 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now let the weak say, "I am strong"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the poor say, "I am rich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of what the Lord has done for us"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