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389743" y="324182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мне с Тобою быть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верить, Тебя любить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в тихий час ночной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говорить с Тобой.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312601" y="365397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мне с Тобой везде,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в горе, в любой беде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темно вокруг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мой самый надежный Друг.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312601" y="379252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Разве можно с Тобой скучать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часами могу молчать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Сознавая, что рядом Ты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Разделяешь мои мечты.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312601" y="372325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мне с Тобой везде,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в горе, в любой беде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темно вокруг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мой самый надежный Друг.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429213" y="93938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мне с Тобой дружить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заботы свои сложить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всё вручить Тебе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Всё, что будет в моей судьбе.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242974" y="427743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Хорошо мне с Тобой везде,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в горе, в любой беде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темно вокруг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мой самый надежный Друг.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