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152400" y="1417562"/>
            <a:ext cx="7435850" cy="1716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Хорошо, когда вместе в общенье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Мы сольемся единой хвалой 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Хорошо, когда скорби в терпенье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Переносим с надеждой живой.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/>
        </p:nvSpPr>
        <p:spPr>
          <a:xfrm>
            <a:off x="484181" y="1577760"/>
            <a:ext cx="7172324" cy="1716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Хорошо, если сердце свободно,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Хорошо, если нету в нем зла!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Хорошо, хорошо и спокойно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той душе, где всегда тишина.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201834" y="1463333"/>
            <a:ext cx="7172324" cy="1716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Хорошо, если сердце свободно,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Хорошо, если нету в нем зла!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Хорошо, хорошо и спокойно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той душе, где всегда тишина.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232486" y="1543432"/>
            <a:ext cx="7404099" cy="1716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Хорошо, когда душу и тело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Мы вполне для Христа отдаем.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Хорошо, когда в битве мы смелы,</a:t>
            </a:r>
            <a:b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Когда действуем так, как поем.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324010" y="1623530"/>
            <a:ext cx="7172324" cy="1716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Хорошо, если сердце свободно,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Хорошо, если нету в нем зла!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Хорошо, хорошо и спокойно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той душе, где всегда тишина.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373444" y="1657859"/>
            <a:ext cx="7783512" cy="1716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Хорошо, когда бури, невзгоды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Нашу душу порой всколыхнут,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Когда чувствуем тяжесть дороги,</a:t>
            </a:r>
            <a:b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Когда труден наш жизненный путь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358333" y="1646415"/>
            <a:ext cx="7172324" cy="1716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Хорошо, если сердце свободно,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Хорошо, если нету в нем зла!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Хорошо, хорошо и спокойно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той душе, где всегда тишина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/>
        </p:nvSpPr>
        <p:spPr>
          <a:xfrm>
            <a:off x="350564" y="1623530"/>
            <a:ext cx="7839074" cy="1716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Хорошо с Иисусом повсюду,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Ним легко, ведь Он бремя несет.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Хорошо нам открыть сердце Другу.</a:t>
            </a:r>
            <a:b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 наш Друг - Иисус - все поймет.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/>
        </p:nvSpPr>
        <p:spPr>
          <a:xfrm>
            <a:off x="335452" y="1612088"/>
            <a:ext cx="7172324" cy="1716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Хорошо, если сердце свободно,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Хорошо, если нету в нем зла!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Хорошо, хорошо и спокойно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той душе, где всегда тишина.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/>
        </p:nvSpPr>
        <p:spPr>
          <a:xfrm>
            <a:off x="484181" y="1601825"/>
            <a:ext cx="8021636" cy="2128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Хорошо! Как мы счастливы с Богом,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 покинет Он нас никогда!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 тернистым житейским дорогам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Хорошо с Иисусом всегда! </a:t>
            </a:r>
            <a:b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