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228600" y="1365438"/>
            <a:ext cx="8308974" cy="1440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Хочет всех людей Господь благословить, 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Весть благую в сердце каждому вложить.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Дверь открой широко, окна распахни,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Иисуса ты впусти!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304801" y="1143000"/>
            <a:ext cx="5413375" cy="2375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Иисуса ты впусти,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Иисуса ты впусти,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Дверь открой широко,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Окна распахни,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Иисуса ты впусти!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228601" y="1143000"/>
            <a:ext cx="8513761" cy="164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Он пришел за грех наш на кресте страдать,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Воскресением Своим победу дать.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Дверь открой широко, окна распахни,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Иисуса ты впусти!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304801" y="1143000"/>
            <a:ext cx="5413375" cy="2375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Иисуса ты впусти,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Иисуса ты впусти,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Дверь открой широко,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Окна распахни,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Иисуса ты впусти!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>
            <a:off x="228600" y="1143000"/>
            <a:ext cx="8793162" cy="164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Бродишь ли в пустыне, хочешь путь найти,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Знай, таких Иисус пришел взыскать, спасти;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Дверь открой широко, окна распахни,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Иисуса ты впусти!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/>
        </p:nvSpPr>
        <p:spPr>
          <a:xfrm>
            <a:off x="304801" y="1143000"/>
            <a:ext cx="5413375" cy="2375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Иисуса ты впусти,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Иисуса ты впусти,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Дверь открой широко,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Окна распахни,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Иисуса ты впусти!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/>
        </p:nvSpPr>
        <p:spPr>
          <a:xfrm>
            <a:off x="304800" y="1246366"/>
            <a:ext cx="8121650" cy="1531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Счастлив, кто Спасителю себя отдаст,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Кто Его возлюбит, тот хвалу воздаст.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Дверь открой широко, окна распахни,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Иисуса ты впусти!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/>
        </p:nvSpPr>
        <p:spPr>
          <a:xfrm>
            <a:off x="304801" y="1143000"/>
            <a:ext cx="5413375" cy="2375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Иисуса ты впусти,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Иисуса ты впусти,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Дверь открой широко,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Окна распахни,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Иисуса ты впусти!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