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835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8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6300"/>
            <a:ext cx="21335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21335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211678" y="1281033"/>
            <a:ext cx="9144000" cy="332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Хочу воспеть Тебя больше, чем могу,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Хочу воспеть Тебя больше, чем могу,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Научи искать Тебя, Божья благодать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Благослови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45103" y="1217106"/>
            <a:ext cx="9144000" cy="2894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Солнце встает, славит Тебя, Господь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День настает, славит Тебя Господь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Благословен, благословен,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Ты, наш Господь всегда. </a:t>
            </a:r>
            <a:endParaRPr b="1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289667" y="1310584"/>
            <a:ext cx="9144000" cy="245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Птицы летят, славят Тебя, Господь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Ветры шумят, славит Тебя, Господь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Благословен, благословен,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Ты, наш Господь всегда.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289667" y="1157150"/>
            <a:ext cx="9144000" cy="376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Солнце встает, славит Тебя, Господь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День настает, славит Тебя Господь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Благословен, благословен,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Ты, наш Господь всегда.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