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5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23" Type="http://schemas.openxmlformats.org/officeDocument/2006/relationships/slide" Target="slides/slide6.xml"/><Relationship Id="rId1" Type="http://schemas.openxmlformats.org/officeDocument/2006/relationships/theme" Target="theme/theme1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92968" y="669726"/>
            <a:ext cx="7358099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92968" y="133945"/>
            <a:ext cx="73580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92968" y="1460003"/>
            <a:ext cx="3545099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92968" y="133945"/>
            <a:ext cx="73580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92968" y="1460003"/>
            <a:ext cx="7358099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892968" y="133945"/>
            <a:ext cx="73580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5464968" y="1460003"/>
            <a:ext cx="2786099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92968" y="133945"/>
            <a:ext cx="73580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92968" y="1460003"/>
            <a:ext cx="3545099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892968" y="133945"/>
            <a:ext cx="73580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892968" y="1460003"/>
            <a:ext cx="7358099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892968" y="1567160"/>
            <a:ext cx="7358099" cy="20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92968" y="2652117"/>
            <a:ext cx="7358099" cy="5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892968" y="863947"/>
            <a:ext cx="7358099" cy="1741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92968" y="3884414"/>
            <a:ext cx="7358099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92968" y="3884414"/>
            <a:ext cx="7358099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446484" y="2524869"/>
            <a:ext cx="41256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446484" y="743396"/>
            <a:ext cx="41256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46484" y="2524869"/>
            <a:ext cx="41256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446484" y="743396"/>
            <a:ext cx="41256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92968" y="133945"/>
            <a:ext cx="7358099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224358" y="1791518"/>
            <a:ext cx="8697599" cy="15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Христос мой, как о Тебе молчать,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Тебя не благодарить.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Ведь Ты дал право Тебя познать,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Твой свет всем людям дарить.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224358" y="1791518"/>
            <a:ext cx="8697599" cy="15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покидай меня, я быть хочу с Тобой.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Каждый день, и час, и миг земной. 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Руку подай любя, в вечность веди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мир счастья солнечного дня.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224358" y="1791518"/>
            <a:ext cx="8697599" cy="15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Творец мой, Ты для людей лишь миф,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меня - Спаситель Христос,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Создатель неба, планет и звёзд,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Утешитель горя и слёз</a:t>
            </a:r>
            <a:r>
              <a:rPr b="0" i="0" lang="en-US" sz="32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224358" y="1791518"/>
            <a:ext cx="8697599" cy="15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покидай меня, я быть хочу с Тобой.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Каждый день, и час, и миг земной. 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Руку подай любя, в вечность веди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мир счастья солнечного дня.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224358" y="1791518"/>
            <a:ext cx="8697599" cy="15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Всевышний, Ты нас благослови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труда во имя Христа.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Пошли нам больше добра, любви,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 не смолкли наши уста.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/>
        </p:nvSpPr>
        <p:spPr>
          <a:xfrm>
            <a:off x="224358" y="1791518"/>
            <a:ext cx="8697599" cy="15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покидай меня, я быть хочу с Тобой.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Каждый день, и час, и миг земной.  </a:t>
            </a:r>
            <a:b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Руку подай любя, в вечность веди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мир счастья солнечного дня.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