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7" name="Google Shape;10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9" name="Google Shape;5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5" name="Google Shape;6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71" name="Google Shape;7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77" name="Google Shape;7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83" name="Google Shape;8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89" name="Google Shape;8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95" name="Google Shape;9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1" name="Google Shape;10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1371601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 rot="5400000">
            <a:off x="1272778" y="-609600"/>
            <a:ext cx="4388644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 rot="5400000">
            <a:off x="2874764" y="-1217414"/>
            <a:ext cx="33944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792289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/>
          <p:nvPr>
            <p:ph idx="2" type="pic"/>
          </p:nvPr>
        </p:nvSpPr>
        <p:spPr>
          <a:xfrm>
            <a:off x="1792289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792289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57201" y="1151334"/>
            <a:ext cx="4040187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57201" y="1631157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4645025" y="1151334"/>
            <a:ext cx="4041774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7" name="Google Shape;37;p8"/>
          <p:cNvSpPr txBox="1"/>
          <p:nvPr>
            <p:ph idx="4" type="body"/>
          </p:nvPr>
        </p:nvSpPr>
        <p:spPr>
          <a:xfrm>
            <a:off x="4645025" y="1631157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457201" y="1200151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648201" y="1200151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722312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722312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381000" y="1233964"/>
            <a:ext cx="8763000" cy="295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Христос - надежда тех сердец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Средь этой жизни на земле,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Которых спас святой Отец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 уз греха и жизни в зле.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 жизнь Свою за них отдал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мир небесный в сердце дал.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381000" y="1543050"/>
            <a:ext cx="8763000" cy="1716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Христос - надежда христиан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Всех континентов и всех стран.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Две тысячи уж лет ведет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 Свой искупленный народ.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54755" y="1629157"/>
            <a:ext cx="8763000" cy="1716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Христос - надежда христиан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Всех континентов и всех стран.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Две тысячи уж лет ведет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 Свой искупленный народ.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33231" y="1269539"/>
            <a:ext cx="8763000" cy="295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кто познал любовь Христа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Любить стремиться, как Христос: Любить без меры, без конца,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Любить, хоть в жизни много слез, Любить гонителей, врагов, -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Закон Иисуса ведь таков.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65518" y="1543050"/>
            <a:ext cx="8763000" cy="1716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Христос - надежда христиан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Всех континентов и всех стран.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Две тысячи уж лет ведет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 Свой искупленный народ.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481314" y="1305212"/>
            <a:ext cx="8763000" cy="295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Хоть мир и хвалится собой,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Своим умом гордится он,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 что весь мир перед Тобой?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своих глазах хоть силен он - Хвалиться буду я Творцом,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Моим Спасителем Христом.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81000" y="1855185"/>
            <a:ext cx="8763000" cy="1716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Христос - надежда христиан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Всех континентов и всех стран.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Две тысячи уж лет ведет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 Свой искупленный народ.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81000" y="1409463"/>
            <a:ext cx="8763000" cy="295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нет здесь силы, чтоб могла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Нас отлучить от благ Христа: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Ни широта, ни долгота,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Ни высота, ни глубина;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Всех христиан Господь хранит,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них Он - всемогущий щит.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381000" y="1543050"/>
            <a:ext cx="8763000" cy="1716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Христос - надежда христиан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Всех континентов и всех стран.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Две тысячи уж лет ведет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 Свой искупленный народ.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391762" y="1323356"/>
            <a:ext cx="8763000" cy="295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 надо строить башен нам,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Небес просторы покорять,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подняться в небеса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там планеты созерцать.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Христос-Творец восхитит нас,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небесный дом возьмет в свой час.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1_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