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457200" y="-228600"/>
            <a:ext cx="9982199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11261" y="640254"/>
            <a:ext cx="9982199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Царей!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господ!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Слава! Аллилуйя! (2p.)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наш Мессия,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Слава! Аллилуйя! (2p.)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