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333501"/>
            <a:ext cx="8229600" cy="37716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1" y="5204355"/>
            <a:ext cx="21335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5204355"/>
            <a:ext cx="28956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1" y="5204355"/>
            <a:ext cx="21335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33501"/>
            <a:ext cx="8229600" cy="37716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1" y="5204355"/>
            <a:ext cx="21335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5204355"/>
            <a:ext cx="28956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5204355"/>
            <a:ext cx="21335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228600" y="1869280"/>
            <a:ext cx="8763000" cy="2566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Часы на руках у каждого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Считают остатки дней. </a:t>
            </a:r>
            <a:b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жизни есть много важного.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Но время всего ценней. </a:t>
            </a:r>
            <a:b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228600" y="1513417"/>
            <a:ext cx="8763000" cy="328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Жить на земле не триста лет,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 может быть, шестьдесят.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 может быть, только тридцать.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 может - и двадцать пять, -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Вот почему молиться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Старайся не забывать.</a:t>
            </a:r>
            <a:b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228600" y="1971146"/>
            <a:ext cx="8763000" cy="236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Время - начальник строгий.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Стрелка бежит, бежит, </a:t>
            </a:r>
            <a:b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Всех торопит, ведь немного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Здесь остается жить. </a:t>
            </a:r>
            <a:b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228600" y="1513417"/>
            <a:ext cx="8763000" cy="328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Жить на земле не триста лет,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 может быть, шестьдесят.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 может быть, только тридцать.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 может - и двадцать пять, -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Вот почему молиться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Старайся не забывать.</a:t>
            </a:r>
            <a:b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>
            <a:off x="228600" y="1971146"/>
            <a:ext cx="8763000" cy="236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мире дорог есть много,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Но коротка их нить. </a:t>
            </a:r>
            <a:b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Лишь тот, кто доверится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Богу, будет вовеки жить! </a:t>
            </a:r>
            <a:b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/>
        </p:nvSpPr>
        <p:spPr>
          <a:xfrm>
            <a:off x="228600" y="1513417"/>
            <a:ext cx="8763000" cy="328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Жить на земле не триста лет,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 может быть, шестьдесят.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 может быть, только тридцать.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 может - и двадцать пять, -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Вот почему молиться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Старайся не забывать.</a:t>
            </a:r>
            <a:b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