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457200"/>
            <a:ext cx="7772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4587" y="1718236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Честно, предано, послушно будем Господу служить.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Непорочно, свято, дружно в грешном мире будем жить.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Тьма неверия кругом, свет небесный понесем,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об имени Христовом людям грешным воспоем.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18036" y="1278965"/>
            <a:ext cx="7772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Он придет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Своих возьмет,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с Ним нам быть,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Нужно верить и любить.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34469" y="159870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Светом истины Христовой нужно в мире нам сиять,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 жизни вечной, новой, людям правду рассказать.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жизни временной, Земной не найти душе покой,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 небе с Иисусом  чудный отдых и покой.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47916" y="1159436"/>
            <a:ext cx="7772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Он придет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Своих возьмет,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с Ним нам быть,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Нужно верить и любить.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19529" y="1509058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Факел Божьего ученья, B тьму неверья понесем,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из мрака заблужденья K Богу грешных призовем.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желает их принять, грех простить и радость дать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Своей любви безмерной их от гибели спасать.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194235" y="1039906"/>
            <a:ext cx="7772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Он придет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Своих возьмет,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с Ним нам быть,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Нужно верить и любить.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9529" y="1718236"/>
            <a:ext cx="9144000" cy="5325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никто нужды не знает, Слез никто уже не льет,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Зло и зависть умирает, Лишь одна любовь живет.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чтоб вечность получить, Нужно честно в мире жить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на Господа взирая, всем любовию служить.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92741" y="1084729"/>
            <a:ext cx="7772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Он придет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Своих возьмет,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с Ним нам быть, 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Нужно верить и любить.</a:t>
            </a:r>
            <a:b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