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1006078"/>
            <a:ext cx="9144000" cy="29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39370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Char char="●"/>
              <a:defRPr b="0" i="0" sz="4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0674" y="1006078"/>
            <a:ext cx="9144000" cy="29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за Дитя в хлеву чужом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Мария охраняет?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Небесный хор поет о Нем,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пастухи внимают.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9149" y="1069229"/>
            <a:ext cx="9144000" cy="29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Сей есть Христос Господь,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Пришедший в мир с небес высот.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нам Всевышним дан –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Спаситель, Сын Марии.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5253" y="1048417"/>
            <a:ext cx="9144000" cy="264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Зачем же в яслях Он лежит,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Где овцам корм давали?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всякий мог у ног Его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Сложить свои печали.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215248" y="1047702"/>
            <a:ext cx="9144000" cy="29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Сей есть Христос Господь,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Пришедший в мир с небес высот.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нам Всевышним дан –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Спаситель, Сын Марии.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215248" y="962724"/>
            <a:ext cx="9144000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Ему в дар золото, ладан,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смирну принесите –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– Царь царей, пред Ним скорей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Дверь сердца отворите.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263760" y="1097009"/>
            <a:ext cx="9144000" cy="29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Сей есть Христос Господь,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Пришедший в мир с небес высот.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нам Всевышним дан –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Спаситель, Сын Марии.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