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Что за Друга мы имеем?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Нас Он к жизни пробудил,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Droid Sans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В Нем мы счастием владеем,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В Нем источник вечных сил.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Droid Sans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Ах, как часто мы страдали,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Боль терпя напрасно там,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Droid Sans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Где просить мы забывали,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Droid Sans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Чтоб один помог Он нам.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Искушенье ль нас тревожит,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Пытки ль тяжки для кого,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Каждый пусть из нас возложит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Скорбь свою всю на Него.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Он один среди вселенно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Может свет средь тьмы пролить;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Лишь Христос один мгновенно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Может горе облегчить.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Изнываем мы под зноем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Этой жизни суетной;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Сердце лишь Ему откроем,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Он даст душе покой.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Если нас друзья забыли,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Скажем Господу о том,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Христос проявит в силе,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Что Он верный Друг во всем.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