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0" y="800100"/>
            <a:ext cx="9144000" cy="4057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18387" y="988981"/>
            <a:ext cx="9144000" cy="405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 такое радость, милый друг,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 сердца тихий мирный стук,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 чувства Божие в груди,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Радость нам всегда нужна в пути.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228600" y="1120857"/>
            <a:ext cx="8915400" cy="4651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Радость – это солнышка лучи,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Радость – это звёздочки в ночи,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Радость – это искорки в глазах,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Радость – наш Господь живёт средь нас.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72198" y="1085850"/>
            <a:ext cx="9144000" cy="405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Радость – это лучший друг в пути,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ней вдвоём мне хорошо идти,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Без неё так грустно и темно,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ней же полнота и ясно всё.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36056" y="1217726"/>
            <a:ext cx="8839199" cy="4594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Радость – это солнышка лучи,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Радость – это звёздочки в ночи,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Радость – это искорки в глазах,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Радость – наш Господь живёт средь нас.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0429" y="1028701"/>
            <a:ext cx="8610599" cy="411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Радость – это всё в моей душе,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 крик ребёнка на земле,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 сердце к сердцу навсегда,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 слышать: “Я люблю тебя!”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228600" y="1120857"/>
            <a:ext cx="8915400" cy="4537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Радость – это солнышка лучи,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Радость – это звёздочки в ночи,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Радость – это искорки в глазах,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Радость – наш Господь живёт средь нас.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