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228600" y="1827896"/>
            <a:ext cx="8763000" cy="1896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 ты медлишь на грешном пути,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Слыша зов Иисуса: "Приди! 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Почему ты не хочешь принять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Дар бесценный - Его благодать? 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228600" y="1656064"/>
            <a:ext cx="8763000" cy="1531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Спеши теперь, спеши теперь,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Поспеши в объятья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Спеши теперь, спеши теперь,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ночь настигнет тебя.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228600" y="1603439"/>
            <a:ext cx="8763000" cy="1531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на Агнца святого взгляни: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 тебя Он страдал без вины,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Чашу скорби до дна Он испил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тебя от суда искупил.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228600" y="1645300"/>
            <a:ext cx="8763000" cy="1531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Спеши теперь, спеши теперь,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Поспеши в объятья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Спеши теперь, спеши теперь,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ночь настигнет тебя.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228600" y="1721454"/>
            <a:ext cx="8763000" cy="1896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Посвяти же Ему жизни дни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безмерно счастлив будешь ты.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Кровь святая омоет весь грех,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белее ты станешь, чем снег. 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28600" y="1602247"/>
            <a:ext cx="8763000" cy="1531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Спеши теперь, спеши теперь,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Поспеши в объятья Христа!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Спеши теперь, спеши теперь,</a:t>
            </a:r>
            <a:b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Или ночь настигнет тебя.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