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92969" y="669727"/>
            <a:ext cx="7358063" cy="3804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92969" y="1426517"/>
            <a:ext cx="3545085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92969" y="93762"/>
            <a:ext cx="7358063" cy="1366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92969" y="1460004"/>
            <a:ext cx="7358063" cy="3683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5464969" y="1426517"/>
            <a:ext cx="2786062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92969" y="1426517"/>
            <a:ext cx="3545085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892969" y="126411"/>
            <a:ext cx="7358063" cy="130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892969" y="1426517"/>
            <a:ext cx="7358063" cy="307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892969" y="1567161"/>
            <a:ext cx="7358063" cy="200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92969" y="2652118"/>
            <a:ext cx="7358063" cy="1881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892969" y="0"/>
            <a:ext cx="7358063" cy="2605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92969" y="3884414"/>
            <a:ext cx="7358063" cy="897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92969" y="3884414"/>
            <a:ext cx="7358063" cy="897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446484" y="2524869"/>
            <a:ext cx="4125516" cy="2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446484" y="0"/>
            <a:ext cx="4125516" cy="24846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46484" y="2524869"/>
            <a:ext cx="4125516" cy="2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46484" y="0"/>
            <a:ext cx="4125516" cy="24846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92969" y="133946"/>
            <a:ext cx="7358063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152921" y="1208857"/>
            <a:ext cx="8840390" cy="2719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этот свет, он созданье Всевышнего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Воля и разум Творца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ль не есть выражение Божьей любви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Горы, равнины и дали лесистые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Скалы, овраги и травы душистые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Утра румянец  и ночи мерцание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Бога создание, Бога дыхание!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152921" y="1403077"/>
            <a:ext cx="8840390" cy="233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Звезд дивные алмазы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черный бархат неба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поместил Своей рукой.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Нет, я еще ни разу так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Тебе близок не был,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подарил душе покой.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152921" y="1208857"/>
            <a:ext cx="8840390" cy="2719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этот мрак, силы темной сгущение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Вечно скрывает свой лик?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Слава, Отец, что не ею дано нам спастись!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Солнце взойдет, тучи черные скроются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Земли водой дождевою омоются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Птицы небесные песню Тебе поют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Имя Твое облекая в гармонию!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52921" y="1403077"/>
            <a:ext cx="8840390" cy="233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Звезд дивные алмазы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черный бархат неба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поместил Своей рукой.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Нет, я еще ни разу так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Тебе близок не был,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подарил душе покой.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52920" y="1014636"/>
            <a:ext cx="8991079" cy="3107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эта жизнь, Божий дар и служение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Радость и мука души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Где ты найдешь совокупность столь разных в одном?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из страданий и счастие строится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Лишь после смерти награда откроется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Чаша скорбей производит терпение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Вся наша жизнь на земле лишь мгновение</a:t>
            </a:r>
            <a:r>
              <a:rPr b="0" i="0" lang="en-US" sz="2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152921" y="1403077"/>
            <a:ext cx="8840390" cy="233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Звезд дивные алмазы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черный бархат неба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поместил Своей рукой.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Нет, я еще ни разу так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 Тебе близок не был,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подарил душе покой.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