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-304800" y="285751"/>
            <a:ext cx="9448800" cy="4514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285750"/>
            <a:ext cx="91440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211795" y="1028417"/>
            <a:ext cx="9448800" cy="4514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Чудный свет Христова воскресенья,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Свет надежды, веры и любви,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Свет для новой жизни пробужденья,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и наше сердце озари,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озари!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44833" y="1188021"/>
            <a:ext cx="91440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Над землею песни славы льются: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 Христос воскрес, воскрес!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 в ответ сердца сильнее бьются,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Разгораясь радостью небес, небес!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2400" y="965238"/>
            <a:ext cx="8991600" cy="4514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О, сияй над нами, солнце правды,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Согревай холодные сердца,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да льются громко песни славы,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Спасшему нас Кровью со креста!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 со креста!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72478" y="-144809"/>
            <a:ext cx="9372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Над землею песни славы льются: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 Христос воскрес, воскрес!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 в ответ сердца сильнее бьются,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Разгораясь радостью небес, небес!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33274" y="935689"/>
            <a:ext cx="99060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Живы мы Твоим лишь воскресеньем,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за нас победу одержал,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прими от нас благодаренье!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Слава! Божий Сын нас оправдал,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 оправдал!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67115" y="635428"/>
            <a:ext cx="9144000" cy="394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Над землею песни славы льются: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Иисус Христос воскрес, воскрес!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 в ответ сердца сильнее бьются,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Разгораясь радостью небес, небес!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