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-381000" y="-457200"/>
            <a:ext cx="998219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457202" y="4688681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2" y="4686301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" name="Google Shape;15;p2"/>
          <p:cNvSpPr txBox="1"/>
          <p:nvPr>
            <p:ph idx="2"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4686301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200151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457200" y="1200151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4" y="4683920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4683920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4" y="4683920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4" y="4683920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20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4" y="4683920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ctrTitle"/>
          </p:nvPr>
        </p:nvSpPr>
        <p:spPr>
          <a:xfrm>
            <a:off x="258410" y="1074903"/>
            <a:ext cx="8139814" cy="283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Я песнь пою тебе, Иерусалим, 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Молюсь за мир тебе, Иерусалим. 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Храни Господь тебя, Иерусалим, 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Да будет мир тебе, Иерусалим!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>
            <a:off x="182202" y="1569087"/>
            <a:ext cx="998219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Шалом, Шалом, Иерусалим, 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Шалом, Шалом, 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Да будет мир тебе, Иерусалим!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ctrTitle"/>
          </p:nvPr>
        </p:nvSpPr>
        <p:spPr>
          <a:xfrm>
            <a:off x="97637" y="1509204"/>
            <a:ext cx="998219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Шалом, Шалом, Иерусалим, 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Шалом, Шалом, 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Храни Господь тебя, Иерусалим!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ctrTitle"/>
          </p:nvPr>
        </p:nvSpPr>
        <p:spPr>
          <a:xfrm>
            <a:off x="159286" y="554855"/>
            <a:ext cx="998219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Прошу я мир тебе, Иерусалим, 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Пусть мир пребудет среди стен твоих.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Любви и песен радостный родник, 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Да будет мир тебе, Иерусалим!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ctrTitle"/>
          </p:nvPr>
        </p:nvSpPr>
        <p:spPr>
          <a:xfrm>
            <a:off x="171615" y="610340"/>
            <a:ext cx="998219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Ну как забыть тебя, Иерусалим? 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Нельзя забыть тебя, Иерусалим. 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Я помню о тебе, Иерусалим, 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Да будет мир тебе, Иерусалим!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ctrTitle"/>
          </p:nvPr>
        </p:nvSpPr>
        <p:spPr>
          <a:xfrm>
            <a:off x="161506" y="1268952"/>
            <a:ext cx="9982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Шалом, Шалом, Ерушалаим! 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Шалом, Шалом, Ерушалаим! 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Шалом, Шалом, Шалом, Ерушалаим!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