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457200" y="171450"/>
            <a:ext cx="998219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55825" y="884355"/>
            <a:ext cx="998219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 ЭЛЬ ШАДАЙ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ЭЛИОНА АДОНАЙ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Единственный Господь,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Свято имя Твоё.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22402" y="342901"/>
            <a:ext cx="9982199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 ЭЛЬ ШАДАЙ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PAХЭМ НА АДОНАЙ,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Возношу Тебе хвалу,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ШАДАЙ.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278526" y="884852"/>
            <a:ext cx="9144000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Были слепы наши очи,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Были дни чернее ночи.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 Господь освободил,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Очи разума открыл.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222821" y="478983"/>
            <a:ext cx="9144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мечту о Рае дал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 ней все предвосхитил,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Нам открыл спасенья дар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Святой жертвою Христа!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144833" y="984607"/>
            <a:ext cx="91440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 ЭЛЬ ШАДАЙ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ЭЛИОНА АДОНАЙ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Единственный Господь,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Свято имя Твоё.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233962" y="352089"/>
            <a:ext cx="91440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 ЭЛЬ ШАДАЙ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РАХЭМ НА АДОНАЙ,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Возношу Тебе хвалу,</a:t>
            </a:r>
            <a:b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ЭЛЬ ШАДАЙ.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