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день, этот день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Господь,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нам, на радость нам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веселие, и веселие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день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 и веселие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день, этот день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час, этот час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Господь,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нам, на радость нам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веселие, и веселие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час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 и веселие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час, этот час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миг, этот миг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Господь,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нам, на радость нам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веселие, и веселие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миг сотворил Господь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На радость нам и веселие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Этот миг, этот миг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Сотворил Господь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