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3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4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7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/>
        </p:nvSpPr>
        <p:spPr>
          <a:xfrm>
            <a:off x="135274" y="399150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Юность белоснежную, береги от зла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фиалку нежную, ты с собой неся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Миру зла лукавому, власть не отдавай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греху всевластному ты скажи “прощай”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189561" y="399150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Сердце тебе чистое подарил Христос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Солнышко лучистое в тьму ночей принес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 одежду святости, Он тебя одел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испачкай пятнами недостойных дел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/>
        </p:nvSpPr>
        <p:spPr>
          <a:xfrm>
            <a:off x="189561" y="409913"/>
            <a:ext cx="91308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Пусть работой чистою годы расцветут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венцы лучистые увенчают труд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в святых обителях получивши жизнь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алтарь Спасителю, молодость сложить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