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840053"/>
            <a:ext cx="7772400" cy="784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1" y="1200150"/>
            <a:ext cx="3994525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200150"/>
            <a:ext cx="3994525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sz="1800">
                <a:solidFill>
                  <a:schemeClr val="dk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sz="1800">
                <a:solidFill>
                  <a:schemeClr val="dk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152400" y="11430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" name="Google Shape;28;p8"/>
          <p:cNvSpPr txBox="1"/>
          <p:nvPr/>
        </p:nvSpPr>
        <p:spPr>
          <a:xfrm>
            <a:off x="304800" y="22860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9" name="Google Shape;29;p8"/>
          <p:cNvSpPr txBox="1"/>
          <p:nvPr/>
        </p:nvSpPr>
        <p:spPr>
          <a:xfrm>
            <a:off x="152400" y="406462"/>
            <a:ext cx="8756400" cy="391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Юность светлая, весна ранняя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её Христу принесём,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Молодые мы в золотые дни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Лишь для Господа живём!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/>
        </p:nvSpPr>
        <p:spPr>
          <a:xfrm>
            <a:off x="152400" y="11430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5" name="Google Shape;35;p9"/>
          <p:cNvSpPr txBox="1"/>
          <p:nvPr/>
        </p:nvSpPr>
        <p:spPr>
          <a:xfrm>
            <a:off x="304800" y="22860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6" name="Google Shape;36;p9"/>
          <p:cNvSpPr txBox="1"/>
          <p:nvPr/>
        </p:nvSpPr>
        <p:spPr>
          <a:xfrm>
            <a:off x="152400" y="406462"/>
            <a:ext cx="8756400" cy="391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Тьма неверия окружает нас,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Туча чёрная впереди,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Христа огни в эти злые дни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Расставляем на пути.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/>
        </p:nvSpPr>
        <p:spPr>
          <a:xfrm>
            <a:off x="152400" y="11430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2" name="Google Shape;42;p10"/>
          <p:cNvSpPr txBox="1"/>
          <p:nvPr/>
        </p:nvSpPr>
        <p:spPr>
          <a:xfrm>
            <a:off x="304800" y="22860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3" name="Google Shape;43;p10"/>
          <p:cNvSpPr txBox="1"/>
          <p:nvPr/>
        </p:nvSpPr>
        <p:spPr>
          <a:xfrm>
            <a:off x="152400" y="520762"/>
            <a:ext cx="8756400" cy="391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Хоть и труден путь и тернистый он,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 Христом его мы пройдём.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Молодые мы в золотые дни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Лишь для Господа живём.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/>
        </p:nvSpPr>
        <p:spPr>
          <a:xfrm>
            <a:off x="152400" y="11430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9" name="Google Shape;49;p11"/>
          <p:cNvSpPr txBox="1"/>
          <p:nvPr/>
        </p:nvSpPr>
        <p:spPr>
          <a:xfrm>
            <a:off x="304800" y="22860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0" name="Google Shape;50;p11"/>
          <p:cNvSpPr txBox="1"/>
          <p:nvPr/>
        </p:nvSpPr>
        <p:spPr>
          <a:xfrm>
            <a:off x="152400" y="598648"/>
            <a:ext cx="8756400" cy="391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 спеши же, друг, посвятить Христу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Утро юности, жизни дни,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Он даст тебе золотой венец,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Будешь царствовать ты с Ним.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